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3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3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75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092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0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55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2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33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8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7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5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2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7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7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8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2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2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7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9AA3E8-BA65-45F1-9136-7E206C600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6880" b="71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62245-7A67-7D45-8526-C731A53E4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Deep Sea Coral + Sponge Observations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5C162-8E6D-B245-AAC4-E994326E9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Nancy Campos, Sarah Miller, Jake Vogt</a:t>
            </a:r>
          </a:p>
        </p:txBody>
      </p:sp>
    </p:spTree>
    <p:extLst>
      <p:ext uri="{BB962C8B-B14F-4D97-AF65-F5344CB8AC3E}">
        <p14:creationId xmlns:p14="http://schemas.microsoft.com/office/powerpoint/2010/main" val="33746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0018D-8D50-7645-B860-02B838A6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/>
              <a:t>Motivation + Summary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7418F-CC8F-7C48-90EB-ADF2310F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Interested in learning more about deep sea corals and sponges and how they changed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Assumption was that we would find less observations over time as well as lower depth in meters</a:t>
            </a:r>
          </a:p>
        </p:txBody>
      </p:sp>
    </p:spTree>
    <p:extLst>
      <p:ext uri="{BB962C8B-B14F-4D97-AF65-F5344CB8AC3E}">
        <p14:creationId xmlns:p14="http://schemas.microsoft.com/office/powerpoint/2010/main" val="3998614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0018D-8D50-7645-B860-02B838A6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/>
              <a:t>Cleaning + Understanding Our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7418F-CC8F-7C48-90EB-ADF2310F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was pulled from the National Centers for Environmental Information – Deep Sea Coral Research and Technology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dataset was extremely large and went back to the 1800s which made it difficult to manipulate.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decided to narrow down our data by focusing on years 2016, 2017, 2018 and three types of coral.</a:t>
            </a:r>
          </a:p>
        </p:txBody>
      </p:sp>
    </p:spTree>
    <p:extLst>
      <p:ext uri="{BB962C8B-B14F-4D97-AF65-F5344CB8AC3E}">
        <p14:creationId xmlns:p14="http://schemas.microsoft.com/office/powerpoint/2010/main" val="2137448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0018D-8D50-7645-B860-02B838A6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/>
              <a:t>Data Visualization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7418F-CC8F-7C48-90EB-ADF2310F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PgAdmin</a:t>
            </a:r>
            <a:r>
              <a:rPr lang="en-US" dirty="0"/>
              <a:t> was used as our database to store our data and SQL queries were used to narrow down our dataset to three types of coral and three years worth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focus was on the type of coral, the data source were the coral was found, the depth of the observation and the year it was observed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en-US" dirty="0"/>
              <a:t> was used to create a leaflet map showing the locations of coral of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D3 , SVG, and </a:t>
            </a:r>
            <a:r>
              <a:rPr lang="en-US" dirty="0" err="1"/>
              <a:t>plotly</a:t>
            </a:r>
            <a:r>
              <a:rPr lang="en-US" dirty="0"/>
              <a:t> was used to visualize the depth of each coral observation</a:t>
            </a:r>
          </a:p>
        </p:txBody>
      </p:sp>
    </p:spTree>
    <p:extLst>
      <p:ext uri="{BB962C8B-B14F-4D97-AF65-F5344CB8AC3E}">
        <p14:creationId xmlns:p14="http://schemas.microsoft.com/office/powerpoint/2010/main" val="1646692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a computer&#10;&#10;Description automatically generated">
            <a:extLst>
              <a:ext uri="{FF2B5EF4-FFF2-40B4-BE49-F238E27FC236}">
                <a16:creationId xmlns:a16="http://schemas.microsoft.com/office/drawing/2014/main" id="{C839285C-FF79-7E4F-85F7-CF2E53E61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6718" r="483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70018D-8D50-7645-B860-02B838A6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Inspiration for Our Visuals </a:t>
            </a:r>
          </a:p>
        </p:txBody>
      </p:sp>
    </p:spTree>
    <p:extLst>
      <p:ext uri="{BB962C8B-B14F-4D97-AF65-F5344CB8AC3E}">
        <p14:creationId xmlns:p14="http://schemas.microsoft.com/office/powerpoint/2010/main" val="126645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211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Wingdings 2</vt:lpstr>
      <vt:lpstr>SlateVTI</vt:lpstr>
      <vt:lpstr>Deep Sea Coral + Sponge Observations</vt:lpstr>
      <vt:lpstr>Motivation + Summary</vt:lpstr>
      <vt:lpstr>Cleaning + Understanding Our Data</vt:lpstr>
      <vt:lpstr>Data Visualization</vt:lpstr>
      <vt:lpstr>Inspiration for Our Visuals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Sea Coral + Sponge Observations</dc:title>
  <dc:creator>Nancy Campos</dc:creator>
  <cp:lastModifiedBy>Nancy Campos</cp:lastModifiedBy>
  <cp:revision>2</cp:revision>
  <dcterms:created xsi:type="dcterms:W3CDTF">2020-03-10T00:41:55Z</dcterms:created>
  <dcterms:modified xsi:type="dcterms:W3CDTF">2020-03-10T00:46:29Z</dcterms:modified>
</cp:coreProperties>
</file>